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67" r:id="rId4"/>
    <p:sldId id="265" r:id="rId5"/>
    <p:sldId id="264" r:id="rId6"/>
    <p:sldId id="276" r:id="rId7"/>
    <p:sldId id="280" r:id="rId8"/>
    <p:sldId id="274" r:id="rId9"/>
    <p:sldId id="281" r:id="rId10"/>
    <p:sldId id="272" r:id="rId11"/>
    <p:sldId id="282" r:id="rId12"/>
    <p:sldId id="271" r:id="rId13"/>
    <p:sldId id="283" r:id="rId14"/>
    <p:sldId id="284" r:id="rId15"/>
    <p:sldId id="270" r:id="rId16"/>
    <p:sldId id="285" r:id="rId17"/>
    <p:sldId id="286" r:id="rId18"/>
    <p:sldId id="269" r:id="rId19"/>
    <p:sldId id="268" r:id="rId20"/>
    <p:sldId id="266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62" autoAdjust="0"/>
    <p:restoredTop sz="96433" autoAdjust="0"/>
  </p:normalViewPr>
  <p:slideViewPr>
    <p:cSldViewPr snapToGrid="0">
      <p:cViewPr varScale="1">
        <p:scale>
          <a:sx n="67" d="100"/>
          <a:sy n="67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58204" cy="70217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8800" y="559558"/>
            <a:ext cx="585488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Спортивное оборудование</a:t>
            </a:r>
          </a:p>
          <a:p>
            <a:pPr algn="ctr"/>
            <a:r>
              <a:rPr lang="ru-RU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и инвентарь, как средство физического воспитания </a:t>
            </a:r>
          </a:p>
          <a:p>
            <a:pPr algn="ctr"/>
            <a:r>
              <a:rPr lang="ru-RU" sz="3200" b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ДОО  </a:t>
            </a:r>
            <a:endParaRPr lang="ru-RU" sz="32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/>
            <a:endParaRPr lang="ru-RU" sz="32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 инструктор 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физической культуре МАДОУ ЦРР ДС «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Бэпембэ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Кудабаева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З.Я.</a:t>
            </a:r>
          </a:p>
          <a:p>
            <a:r>
              <a:rPr lang="ru-RU" sz="2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</a:t>
            </a:r>
          </a:p>
          <a:p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 advClick="0" advTm="10000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41483" y="464025"/>
            <a:ext cx="2236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Скакалки</a:t>
            </a: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4931" y="10702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Развивают координацию.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Укрепляют мышцы стопы.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Способствуют развитию воображения.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8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3225" y="2279176"/>
            <a:ext cx="5097440" cy="3398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78414934"/>
      </p:ext>
    </p:extLst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3417" y="1213513"/>
            <a:ext cx="3461412" cy="23076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IMG_8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2557" y="1199867"/>
            <a:ext cx="3399997" cy="2266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IMG_80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4921" y="4011305"/>
            <a:ext cx="3502356" cy="2334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58161" y="257457"/>
            <a:ext cx="1695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обручи  </a:t>
            </a:r>
            <a:endParaRPr lang="ru-RU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26944" y="851932"/>
            <a:ext cx="6817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Укрепляет мышцы брюшного пресса и мышцы спины.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Способствует развитию гибкости, силы.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81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7250" y="2032379"/>
            <a:ext cx="4812542" cy="3208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56744275"/>
      </p:ext>
    </p:extLst>
  </p:cSld>
  <p:clrMapOvr>
    <a:masterClrMapping/>
  </p:clrMapOvr>
  <p:transition spd="slow" advClick="0" advTm="10000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1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529" y="1077037"/>
            <a:ext cx="3461411" cy="23076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IMG_8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690" y="3600735"/>
            <a:ext cx="3452881" cy="23019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IMG_81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2251" y="1077036"/>
            <a:ext cx="3384644" cy="22564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7880" y="831377"/>
            <a:ext cx="3311290" cy="2207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IMG_8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43" y="845024"/>
            <a:ext cx="3318113" cy="2212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IMG_8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7880" y="3560928"/>
            <a:ext cx="3297641" cy="2198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IMG_82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8783" y="3506336"/>
            <a:ext cx="3236226" cy="21574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92737" y="339005"/>
            <a:ext cx="3585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 здоровья</a:t>
            </a:r>
            <a:endParaRPr lang="ru-RU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2226" y="9611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плоскостопия (укрепляет мышцы стопы).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Способствует развитию равновесия.</a:t>
            </a:r>
          </a:p>
        </p:txBody>
      </p:sp>
      <p:pic>
        <p:nvPicPr>
          <p:cNvPr id="10" name="Рисунок 9" descr="IMG_8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2436" y="2701120"/>
            <a:ext cx="3522828" cy="234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78245170"/>
      </p:ext>
    </p:extLst>
  </p:cSld>
  <p:clrMapOvr>
    <a:masterClrMapping/>
  </p:clrMapOvr>
  <p:transition spd="slow" advClick="0" advTm="10000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041" y="872887"/>
            <a:ext cx="3543300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IMG_8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2179" y="872318"/>
            <a:ext cx="3481887" cy="23212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IMG_8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513" y="3574575"/>
            <a:ext cx="3534769" cy="235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IMG_82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2124" y="3533634"/>
            <a:ext cx="3398292" cy="2265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0544" y="585715"/>
            <a:ext cx="3645659" cy="24304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IMG_8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577" y="653955"/>
            <a:ext cx="3584243" cy="23894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IMG_83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8314" y="3328916"/>
            <a:ext cx="3666128" cy="24440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IMG_84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1405" y="3342563"/>
            <a:ext cx="3604716" cy="2403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25350" y="336179"/>
            <a:ext cx="1768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Туннели</a:t>
            </a:r>
            <a:endParaRPr lang="ru-RU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6222" y="959449"/>
            <a:ext cx="67829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56096" y="281968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72352" y="10253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координацию движений, ловкость, смелость, умение лазать на четвереньках, опираясь на ладони и колени в замкнутом пространстве  и ориентироваться в нем.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8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5844" y="3506339"/>
            <a:ext cx="3684895" cy="2456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G_80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2052" y="2523697"/>
            <a:ext cx="3563773" cy="2375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71191928"/>
      </p:ext>
    </p:extLst>
  </p:cSld>
  <p:clrMapOvr>
    <a:masterClrMapping/>
  </p:clrMapOvr>
  <p:transition spd="slow" advClick="0" advTm="10000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93026" y="250955"/>
            <a:ext cx="5070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Доски</a:t>
            </a:r>
            <a:endParaRPr lang="ru-RU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76817" y="867601"/>
            <a:ext cx="7130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 плоскостопия.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Способствует устойчивому равновесию.</a:t>
            </a:r>
          </a:p>
        </p:txBody>
      </p:sp>
      <p:pic>
        <p:nvPicPr>
          <p:cNvPr id="10" name="Рисунок 9" descr="IMG_8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3345" y="1895903"/>
            <a:ext cx="4403109" cy="2935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G_815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33015" y="3383509"/>
            <a:ext cx="4362164" cy="2908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278609"/>
      </p:ext>
    </p:extLst>
  </p:cSld>
  <p:clrMapOvr>
    <a:masterClrMapping/>
  </p:clrMapOvr>
  <p:transition spd="slow" advClick="0" advTm="10000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1843950"/>
            <a:ext cx="6108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57365" y="559189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99" y="1705970"/>
            <a:ext cx="6121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kern="10" dirty="0" smtClean="0">
              <a:ln w="9525">
                <a:solidFill>
                  <a:srgbClr val="666699"/>
                </a:solidFill>
                <a:round/>
                <a:headEnd/>
                <a:tailEnd/>
              </a:ln>
              <a:solidFill>
                <a:srgbClr val="333399"/>
              </a:solidFill>
              <a:effectLst>
                <a:outerShdw dist="17961" dir="2700000" algn="ctr" rotWithShape="0">
                  <a:schemeClr val="bg2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9882" y="719498"/>
            <a:ext cx="2574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ДОУ: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05971" y="1649064"/>
            <a:ext cx="67419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*Охранять и укреплять здоровье детей.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*Формировать  навыки к здоровому   образу жизни.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*Обучить их доступным двигательным умениям и навыкам.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*Привить детям интерес к физической культуре и спорту.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32742"/>
      </p:ext>
    </p:extLst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97344" y="312968"/>
            <a:ext cx="1847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schemeClr val="accent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accent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241945" y="1025309"/>
            <a:ext cx="101675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«Чтобы сделать ребенка</a:t>
            </a:r>
          </a:p>
          <a:p>
            <a:pPr algn="ctr"/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умным и </a:t>
            </a:r>
          </a:p>
          <a:p>
            <a:pPr algn="ctr"/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рассудительным, сделайте его </a:t>
            </a:r>
          </a:p>
          <a:p>
            <a:pPr algn="ctr"/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крепким и здоровым»</a:t>
            </a:r>
          </a:p>
          <a:p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Жан Жак Руссо</a:t>
            </a:r>
            <a:endParaRPr lang="ru-RU" alt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31121" y="4390746"/>
            <a:ext cx="4294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alt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74549"/>
      </p:ext>
    </p:extLst>
  </p:cSld>
  <p:clrMapOvr>
    <a:masterClrMapping/>
  </p:clrMapOvr>
  <p:transition spd="slow" advClick="0" advTm="10000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2213" y="2701888"/>
            <a:ext cx="58287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862932"/>
      </p:ext>
    </p:extLst>
  </p:cSld>
  <p:clrMapOvr>
    <a:masterClrMapping/>
  </p:clrMapOvr>
  <p:transition spd="slow" advClick="0" advTm="11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99647" y="873456"/>
            <a:ext cx="61619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Важным направлением в формировании у детей основ здорового образа жизни является правильно организованная предметно-пространственная среда, прежде всего это двигательная предметно-развивающая среда. Она должна носить развивающий характер, быть разнообразной, динамичной, трансформируемой, функциональной.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097064"/>
      </p:ext>
    </p:extLst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2198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2317" y="3301027"/>
            <a:ext cx="2167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4461" y="1146412"/>
            <a:ext cx="60800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этого в нашем саду я использую крупный и мелкий спортивный инвентарь (стойки для прыжков, гимнастические стенки, скамьи, мячи, скакалки и пр.). Без них нельзя научить детей правильному выполнению движений. Кроме того, использование спортивного инвентаря повышает интерес детей к физическому воспитанию.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479398"/>
      </p:ext>
    </p:extLst>
  </p:cSld>
  <p:clrMapOvr>
    <a:masterClrMapping/>
  </p:clrMapOvr>
  <p:transition spd="slow" advClick="0" advTm="10000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31659" y="1175434"/>
            <a:ext cx="53840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со спортивным инвентарем направлены на развитие движений, совершенствование двигательных навыков и физических качеств (ловкость, гибкость, выносливость, сила, координация)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503666"/>
      </p:ext>
    </p:extLst>
  </p:cSld>
  <p:clrMapOvr>
    <a:masterClrMapping/>
  </p:clrMapOvr>
  <p:transition spd="slow" advClick="0" advTm="10000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77947" y="112912"/>
            <a:ext cx="6896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3542" y="1860345"/>
            <a:ext cx="6411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8773" y="533049"/>
            <a:ext cx="5945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Гимнастическая (шведская) стенка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62331" y="1310285"/>
            <a:ext cx="3910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плоскостопия и сколиоза.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координации, гибкости, ловкости и силы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8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1030" y="2575262"/>
            <a:ext cx="4026089" cy="2684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_81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7224" y="3732096"/>
            <a:ext cx="3891317" cy="2594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97681299"/>
      </p:ext>
    </p:extLst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8133" y="899616"/>
            <a:ext cx="3707072" cy="24713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IMG_8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8980" y="909853"/>
            <a:ext cx="3616656" cy="2411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IMG_81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3010" y="3729253"/>
            <a:ext cx="3493827" cy="2329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41084" y="1143964"/>
            <a:ext cx="6108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74564" y="2833332"/>
            <a:ext cx="2888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9591" y="200883"/>
            <a:ext cx="5127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Гимнастическая скамейка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8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2817" y="3724704"/>
            <a:ext cx="3889614" cy="2593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22476" y="886810"/>
            <a:ext cx="5943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Упражнения на скамейках развивают и совершенствуют силу мышц, гибкость, подвижность суставов, быстроту мышечных сокращений, координацию, ловкость, умение регулировать напряжение и расслабление отдельных групп мышц</a:t>
            </a:r>
            <a:endParaRPr lang="ru-RU" dirty="0"/>
          </a:p>
        </p:txBody>
      </p:sp>
      <p:pic>
        <p:nvPicPr>
          <p:cNvPr id="11" name="Рисунок 10" descr="IMG_81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663" y="2905838"/>
            <a:ext cx="3903258" cy="2602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33178649"/>
      </p:ext>
    </p:extLst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8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875" y="673903"/>
            <a:ext cx="3973205" cy="26488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IMG_8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8449" y="687968"/>
            <a:ext cx="3993677" cy="2662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IMG_8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336" y="3425992"/>
            <a:ext cx="3966668" cy="26444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он физ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фон физо</Template>
  <TotalTime>1427</TotalTime>
  <Words>338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фон физо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111</cp:lastModifiedBy>
  <cp:revision>51</cp:revision>
  <dcterms:created xsi:type="dcterms:W3CDTF">2013-11-19T05:52:05Z</dcterms:created>
  <dcterms:modified xsi:type="dcterms:W3CDTF">2019-09-28T20:52:24Z</dcterms:modified>
</cp:coreProperties>
</file>